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08366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218015"/>
            <a:ext cx="7477601" cy="2499598"/>
          </a:xfrm>
          <a:prstGeom prst="rect">
            <a:avLst/>
          </a:prstGeom>
          <a:noFill/>
          <a:ln/>
        </p:spPr>
        <p:txBody>
          <a:bodyPr wrap="square" rtlCol="0" anchor="t"/>
          <a:lstStyle/>
          <a:p>
            <a:pPr marL="0" indent="0">
              <a:lnSpc>
                <a:spcPts val="6561"/>
              </a:lnSpc>
              <a:buNone/>
            </a:pPr>
            <a:r>
              <a:rPr lang="en-US" sz="5249" dirty="0">
                <a:solidFill>
                  <a:srgbClr val="FFFFFF"/>
                </a:solidFill>
                <a:latin typeface="Fraunces" pitchFamily="34" charset="0"/>
                <a:ea typeface="Fraunces" pitchFamily="34" charset="-122"/>
                <a:cs typeface="Fraunces" pitchFamily="34" charset="-120"/>
              </a:rPr>
              <a:t>Analyzing Exoplanets using Transit Finder Data</a:t>
            </a:r>
            <a:endParaRPr lang="en-US" sz="5249" dirty="0"/>
          </a:p>
        </p:txBody>
      </p:sp>
      <p:sp>
        <p:nvSpPr>
          <p:cNvPr id="5" name="Text 3"/>
          <p:cNvSpPr/>
          <p:nvPr/>
        </p:nvSpPr>
        <p:spPr>
          <a:xfrm>
            <a:off x="833199" y="5050869"/>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Unlocking the Mysteries of Exoplanets Through Transit Methods</a:t>
            </a:r>
            <a:endParaRPr lang="en-US" sz="1750" dirty="0"/>
          </a:p>
        </p:txBody>
      </p:sp>
      <p:sp>
        <p:nvSpPr>
          <p:cNvPr id="6" name="Text 4"/>
          <p:cNvSpPr/>
          <p:nvPr/>
        </p:nvSpPr>
        <p:spPr>
          <a:xfrm>
            <a:off x="833199" y="5656183"/>
            <a:ext cx="7477601" cy="355402"/>
          </a:xfrm>
          <a:prstGeom prst="rect">
            <a:avLst/>
          </a:prstGeom>
          <a:noFill/>
          <a:ln/>
        </p:spPr>
        <p:txBody>
          <a:bodyPr wrap="non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Presented by: Rahavi S</a:t>
            </a:r>
            <a:endParaRPr lang="en-US" sz="1750" dirty="0"/>
          </a:p>
        </p:txBody>
      </p:sp>
      <p:pic>
        <p:nvPicPr>
          <p:cNvPr id="7"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4278868"/>
            <a:ext cx="61264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Confirming Exoplanets</a:t>
            </a:r>
            <a:endParaRPr lang="en-US" sz="4374" dirty="0"/>
          </a:p>
        </p:txBody>
      </p:sp>
      <p:sp>
        <p:nvSpPr>
          <p:cNvPr id="5" name="Text 3"/>
          <p:cNvSpPr/>
          <p:nvPr/>
        </p:nvSpPr>
        <p:spPr>
          <a:xfrm>
            <a:off x="2037993" y="5306497"/>
            <a:ext cx="10554414"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Confirmation of exoplanets discovered through transit methods often requires additional techniques, such as radial velocity measurements. The combination of Transit Finder data with other observational tools and methods enhances the certainty and credibility of exoplanet discoveries.</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6319599" y="2365296"/>
            <a:ext cx="7477601" cy="1388745"/>
          </a:xfrm>
          <a:prstGeom prst="rect">
            <a:avLst/>
          </a:prstGeom>
          <a:noFill/>
          <a:ln/>
        </p:spPr>
        <p:txBody>
          <a:bodyPr wrap="squar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Cataloging and Characterizing Exoplanets</a:t>
            </a:r>
            <a:endParaRPr lang="en-US" sz="4374" dirty="0"/>
          </a:p>
        </p:txBody>
      </p:sp>
      <p:sp>
        <p:nvSpPr>
          <p:cNvPr id="5" name="Text 3"/>
          <p:cNvSpPr/>
          <p:nvPr/>
        </p:nvSpPr>
        <p:spPr>
          <a:xfrm>
            <a:off x="6319599" y="4087297"/>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Transit Finder, alongside similar tools, plays a crucial role in the cataloging and characterization of exoplanets. The exponential growth in exoplanet discoveries using the transit method has revolutionized our understanding of planetary systems, from hot Jupiters to potentially habitable rocky worlds.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365296"/>
            <a:ext cx="7477601" cy="1388745"/>
          </a:xfrm>
          <a:prstGeom prst="rect">
            <a:avLst/>
          </a:prstGeom>
          <a:noFill/>
          <a:ln/>
        </p:spPr>
        <p:txBody>
          <a:bodyPr wrap="squar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Ongoing Research and Future Prospects</a:t>
            </a:r>
            <a:endParaRPr lang="en-US" sz="4374" dirty="0"/>
          </a:p>
        </p:txBody>
      </p:sp>
      <p:sp>
        <p:nvSpPr>
          <p:cNvPr id="5" name="Text 3"/>
          <p:cNvSpPr/>
          <p:nvPr/>
        </p:nvSpPr>
        <p:spPr>
          <a:xfrm>
            <a:off x="833199" y="4087297"/>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The field of exoplanet research continues to evolve rapidly. Ongoing missions, advancements in observational technologies, and future missions like the James Webb Space Telescope hold tremendous promise for advancing our knowledge of exoplanets and potentially discovering habitable worlds beyond our solar system.</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2834640"/>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Conclusion</a:t>
            </a:r>
            <a:endParaRPr lang="en-US" sz="4374" dirty="0"/>
          </a:p>
        </p:txBody>
      </p:sp>
      <p:sp>
        <p:nvSpPr>
          <p:cNvPr id="5" name="Text 3"/>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In conclusion, analyzing exoplanets using transit finder data allows us to unlock the mysteries of these distant worlds. With Transit Finder's comprehensive database and the powerful insights provided by the transit method, we continue to expand our understanding of exoplanetary systems, furthering humanity's quest to unravel the secrets of our universe.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712482"/>
            <a:ext cx="4443889"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Introduction</a:t>
            </a:r>
            <a:endParaRPr lang="en-US" sz="4374" dirty="0"/>
          </a:p>
        </p:txBody>
      </p:sp>
      <p:sp>
        <p:nvSpPr>
          <p:cNvPr id="5"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Welcome to our presentation on analyzing exoplanets using transit finder data. Today, we'll explore the fascinating world of exoplanets and delve into the transit method for detecting and analyzing these celestial bodies. A key focus will be on the valuable data provided by Transit Finder and its relevance to exoplanet research.</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6319599" y="2890123"/>
            <a:ext cx="584454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What Are Exoplanets?</a:t>
            </a:r>
            <a:endParaRPr lang="en-US" sz="4374" dirty="0"/>
          </a:p>
        </p:txBody>
      </p:sp>
      <p:sp>
        <p:nvSpPr>
          <p:cNvPr id="5"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Exoplanets are planets that orbit stars outside of our solar system. These distant worlds hold immense scientific importance as they offer insights into planetary formation, the potential for life beyond Earth, and the vast diversity of our universe.</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890123"/>
            <a:ext cx="499110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Detection Methods</a:t>
            </a:r>
            <a:endParaRPr lang="en-US" sz="4374" dirty="0"/>
          </a:p>
        </p:txBody>
      </p:sp>
      <p:sp>
        <p:nvSpPr>
          <p:cNvPr id="5" name="Text 3"/>
          <p:cNvSpPr/>
          <p:nvPr/>
        </p:nvSpPr>
        <p:spPr>
          <a:xfrm>
            <a:off x="833199" y="3917752"/>
            <a:ext cx="7477601"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Various methods are employed to detect exoplanets, including radial velocity measurements, direct imaging, and the transit method. Among these techniques, the transit method plays a crucial role in our understanding of exoplanetary systems.</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6319599" y="2712482"/>
            <a:ext cx="521970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The Transit Method</a:t>
            </a:r>
            <a:endParaRPr lang="en-US" sz="4374" dirty="0"/>
          </a:p>
        </p:txBody>
      </p:sp>
      <p:sp>
        <p:nvSpPr>
          <p:cNvPr id="5" name="Text 3"/>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The transit method involves observing and analyzing the temporary decrease in a star's brightness caused by an exoplanet passing in front of it. By carefully studying these transit events, astronomers can gather essential information about the exoplanet's characteristics.</a:t>
            </a:r>
            <a:endParaRPr lang="en-US" sz="1750" dirty="0"/>
          </a:p>
        </p:txBody>
      </p:sp>
      <p:pic>
        <p:nvPicPr>
          <p:cNvPr id="6"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712482"/>
            <a:ext cx="540258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Transit Light Curves</a:t>
            </a:r>
            <a:endParaRPr lang="en-US" sz="4374" dirty="0"/>
          </a:p>
        </p:txBody>
      </p:sp>
      <p:sp>
        <p:nvSpPr>
          <p:cNvPr id="5"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Transit light curves are graphical representations of the brightness fluctuations observed during a transit event. These curves provide valuable data points that help scientists determine key properties of the exoplanet, such as its size, orbital period, and orbital inclination.</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2037993" y="4456628"/>
            <a:ext cx="749046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Data Source - Transit Finder</a:t>
            </a:r>
            <a:endParaRPr lang="en-US" sz="4374" dirty="0"/>
          </a:p>
        </p:txBody>
      </p:sp>
      <p:sp>
        <p:nvSpPr>
          <p:cNvPr id="5" name="Text 3"/>
          <p:cNvSpPr/>
          <p:nvPr/>
        </p:nvSpPr>
        <p:spPr>
          <a:xfrm>
            <a:off x="2037993" y="5484257"/>
            <a:ext cx="10554414" cy="1066205"/>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Transit Finder serves as an invaluable resource for astronomers and researchers in the field of exoplanet studies. This comprehensive tool provides access to a vast database of transit observations, allowing scientists to analyze and interpret transit light curves with ease.</a:t>
            </a:r>
            <a:endParaRPr lang="en-US" sz="1750" dirty="0"/>
          </a:p>
        </p:txBody>
      </p:sp>
      <p:pic>
        <p:nvPicPr>
          <p:cNvPr id="6" name="Image 0" descr="preencoded.png"/>
          <p:cNvPicPr>
            <a:picLocks noChangeAspect="1"/>
          </p:cNvPicPr>
          <p:nvPr/>
        </p:nvPicPr>
        <p:blipFill>
          <a:blip r:embed="rId3"/>
          <a:stretch>
            <a:fillRect/>
          </a:stretch>
        </p:blipFill>
        <p:spPr>
          <a:xfrm>
            <a:off x="0" y="0"/>
            <a:ext cx="14630400" cy="27774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sp>
        <p:nvSpPr>
          <p:cNvPr id="4" name="Text 2"/>
          <p:cNvSpPr/>
          <p:nvPr/>
        </p:nvSpPr>
        <p:spPr>
          <a:xfrm>
            <a:off x="833199" y="2712482"/>
            <a:ext cx="569976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Analyzing Exoplanets</a:t>
            </a:r>
            <a:endParaRPr lang="en-US" sz="4374" dirty="0"/>
          </a:p>
        </p:txBody>
      </p:sp>
      <p:sp>
        <p:nvSpPr>
          <p:cNvPr id="5"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Using Transit Finder data, researchers can unlock vital information about exoplanets. This includes determining the size of exoplanets based on the depth of transit events, calculating the orbital period by analyzing the time between successive transits, and inferring orbital inclination from the shape of the transit curve.</a:t>
            </a:r>
            <a:endParaRPr lang="en-US" sz="1750" dirty="0"/>
          </a:p>
        </p:txBody>
      </p:sp>
      <p:pic>
        <p:nvPicPr>
          <p:cNvPr id="6" name="Image 0" descr="preencoded.png"/>
          <p:cNvPicPr>
            <a:picLocks noChangeAspect="1"/>
          </p:cNvPicPr>
          <p:nvPr/>
        </p:nvPicPr>
        <p:blipFill>
          <a:blip r:embed="rId3"/>
          <a:stretch>
            <a:fillRect/>
          </a:stretch>
        </p:blipFill>
        <p:spPr>
          <a:xfrm>
            <a:off x="9144000" y="0"/>
            <a:ext cx="548640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A8AFCC"/>
          </a:solidFill>
          <a:ln/>
        </p:spPr>
      </p:sp>
      <p:sp>
        <p:nvSpPr>
          <p:cNvPr id="3" name="Shape 1"/>
          <p:cNvSpPr/>
          <p:nvPr/>
        </p:nvSpPr>
        <p:spPr>
          <a:xfrm>
            <a:off x="0" y="0"/>
            <a:ext cx="14630400" cy="8229600"/>
          </a:xfrm>
          <a:prstGeom prst="rect">
            <a:avLst/>
          </a:prstGeom>
          <a:solidFill>
            <a:srgbClr val="080E26"/>
          </a:solidFill>
          <a:ln w="13811">
            <a:solidFill>
              <a:srgbClr val="565151"/>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890123"/>
            <a:ext cx="6149340" cy="694373"/>
          </a:xfrm>
          <a:prstGeom prst="rect">
            <a:avLst/>
          </a:prstGeom>
          <a:noFill/>
          <a:ln/>
        </p:spPr>
        <p:txBody>
          <a:bodyPr wrap="none" rtlCol="0" anchor="t"/>
          <a:lstStyle/>
          <a:p>
            <a:pPr marL="0" indent="0">
              <a:lnSpc>
                <a:spcPts val="5468"/>
              </a:lnSpc>
              <a:buNone/>
            </a:pPr>
            <a:r>
              <a:rPr lang="en-US" sz="4374" dirty="0">
                <a:solidFill>
                  <a:srgbClr val="FFFFFF"/>
                </a:solidFill>
                <a:latin typeface="Fraunces" pitchFamily="34" charset="0"/>
                <a:ea typeface="Fraunces" pitchFamily="34" charset="-122"/>
                <a:cs typeface="Fraunces" pitchFamily="34" charset="-120"/>
              </a:rPr>
              <a:t>Predict Future Transits</a:t>
            </a:r>
            <a:endParaRPr lang="en-US" sz="4374" dirty="0"/>
          </a:p>
        </p:txBody>
      </p:sp>
      <p:sp>
        <p:nvSpPr>
          <p:cNvPr id="6" name="Text 3"/>
          <p:cNvSpPr/>
          <p:nvPr/>
        </p:nvSpPr>
        <p:spPr>
          <a:xfrm>
            <a:off x="6319599" y="3917752"/>
            <a:ext cx="7477601" cy="1421606"/>
          </a:xfrm>
          <a:prstGeom prst="rect">
            <a:avLst/>
          </a:prstGeom>
          <a:noFill/>
          <a:ln/>
        </p:spPr>
        <p:txBody>
          <a:bodyPr wrap="square" rtlCol="0" anchor="t"/>
          <a:lstStyle/>
          <a:p>
            <a:pPr marL="0" indent="0">
              <a:lnSpc>
                <a:spcPts val="2799"/>
              </a:lnSpc>
              <a:buNone/>
            </a:pPr>
            <a:r>
              <a:rPr lang="en-US" sz="1750" dirty="0">
                <a:solidFill>
                  <a:srgbClr val="EBECEF"/>
                </a:solidFill>
                <a:latin typeface="Epilogue" pitchFamily="34" charset="0"/>
                <a:ea typeface="Epilogue" pitchFamily="34" charset="-122"/>
                <a:cs typeface="Epilogue" pitchFamily="34" charset="-120"/>
              </a:rPr>
              <a:t>Using the transit epoch and period, you can predict when future transits will occur. The transit epoch refers to the specific time when a transit was observed, and the transit period is the time it takes for the planet to orbit its star and transit again.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620</Words>
  <Application>Microsoft Office PowerPoint</Application>
  <PresentationFormat>Custom</PresentationFormat>
  <Paragraphs>40</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Epilogue</vt:lpstr>
      <vt:lpstr>Fraunces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ASUS</cp:lastModifiedBy>
  <cp:revision>2</cp:revision>
  <dcterms:created xsi:type="dcterms:W3CDTF">2023-11-06T06:05:24Z</dcterms:created>
  <dcterms:modified xsi:type="dcterms:W3CDTF">2023-11-06T06:08:19Z</dcterms:modified>
</cp:coreProperties>
</file>